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121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№10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02.09.19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Desktop\2019-20 фото\лето\гвардеец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47542"/>
            <a:ext cx="4423450" cy="248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23449" y="1329422"/>
            <a:ext cx="4572000" cy="56630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/>
              <a:t>Юнармейский оборонно-спортивный лагерь </a:t>
            </a:r>
            <a:r>
              <a:rPr lang="ru-RU" sz="2400" b="1" dirty="0"/>
              <a:t>Приволжского федерального округа «Гвардеец</a:t>
            </a:r>
            <a:r>
              <a:rPr lang="ru-RU" sz="2400" b="1" dirty="0" smtClean="0"/>
              <a:t>»</a:t>
            </a:r>
            <a:endParaRPr lang="ru-RU" sz="2400" b="1" dirty="0"/>
          </a:p>
          <a:p>
            <a:pPr algn="just"/>
            <a:r>
              <a:rPr lang="ru-RU" sz="1400" dirty="0"/>
              <a:t>От Татарстана военную и спортивную подготовку прошли кадеты из Казани, Набережных Челнов, Чистополя, Бугульмы и </a:t>
            </a:r>
            <a:r>
              <a:rPr lang="ru-RU" sz="1400" dirty="0" err="1"/>
              <a:t>Менезелинска</a:t>
            </a:r>
            <a:r>
              <a:rPr lang="ru-RU" sz="1400" dirty="0"/>
              <a:t>. В лагере ребята получили навыки по боевой, строевой, физической, огневой подготовке, усовершенствовали знания по всем направлениям военных специальностей, ознакомились с конструкцией артиллерийских и инженерных систем</a:t>
            </a:r>
            <a:r>
              <a:rPr lang="ru-RU" sz="1400" dirty="0" smtClean="0"/>
              <a:t>.</a:t>
            </a:r>
            <a:endParaRPr lang="ru-RU" sz="1400" dirty="0"/>
          </a:p>
          <a:p>
            <a:pPr algn="just"/>
            <a:r>
              <a:rPr lang="ru-RU" sz="1400" dirty="0"/>
              <a:t>Кадеты из Татарстана заняли второе место в дисциплине «Визитка», продемонстрировав навыки владения оружием; третьи места по противопожарной подготовке, стрельбе из пневматической винтовки, в соревнованиях по волейболу. В общекомандном зачете команда Татарстана заняла девятое место</a:t>
            </a:r>
            <a:r>
              <a:rPr lang="ru-RU" sz="1400" dirty="0" smtClean="0"/>
              <a:t>.</a:t>
            </a:r>
            <a:endParaRPr lang="ru-RU" sz="1400" dirty="0"/>
          </a:p>
          <a:p>
            <a:pPr algn="just"/>
            <a:r>
              <a:rPr lang="ru-RU" sz="1400" dirty="0"/>
              <a:t>По итогам лагеря татарстанцы вступили в ряды всероссийского детско-юношеского военно-патриотического общественного движения «</a:t>
            </a:r>
            <a:r>
              <a:rPr lang="ru-RU" sz="1400" dirty="0" err="1"/>
              <a:t>Юнармия</a:t>
            </a:r>
            <a:r>
              <a:rPr lang="ru-RU" sz="1400" dirty="0"/>
              <a:t>». После присяги кадетам вручили именные часы, нагрудные значки и береты. </a:t>
            </a:r>
          </a:p>
        </p:txBody>
      </p:sp>
      <p:pic>
        <p:nvPicPr>
          <p:cNvPr id="2050" name="Picture 2" descr="G:\Новая папка (2)\5ad3c87f66295f31609761594ecdb8f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19" y="4005064"/>
            <a:ext cx="444049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№10   от 02.09.19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Desktop\2019-20 фото\лето\десантники переход\BChEML3smu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" y="670383"/>
            <a:ext cx="4084295" cy="306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2019-20 фото\лето\десантники переход\WFJ3NJoP_O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409194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2019-20 фото\лето\десантники переход\xMcYEcFDOCI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72"/>
          <a:stretch/>
        </p:blipFill>
        <p:spPr bwMode="auto">
          <a:xfrm>
            <a:off x="4283968" y="3816848"/>
            <a:ext cx="4860032" cy="312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3968" y="675519"/>
            <a:ext cx="480541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</a:t>
            </a:r>
            <a:r>
              <a:rPr lang="ru-RU" b="1" dirty="0" smtClean="0"/>
              <a:t>еший </a:t>
            </a:r>
            <a:r>
              <a:rPr lang="ru-RU" b="1" dirty="0"/>
              <a:t>переход по маршруту </a:t>
            </a:r>
            <a:r>
              <a:rPr lang="ru-RU" b="1" dirty="0" smtClean="0"/>
              <a:t>аэродром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г. Октябрьский - Крым Сарай- Большая Покровка - Бугульма, </a:t>
            </a:r>
            <a:r>
              <a:rPr lang="ru-RU" b="1" dirty="0" smtClean="0"/>
              <a:t>посвящённый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89 годовщине образования ВДВ</a:t>
            </a:r>
            <a:r>
              <a:rPr lang="ru-RU" sz="1400" dirty="0"/>
              <a:t>, </a:t>
            </a:r>
            <a:endParaRPr lang="ru-RU" sz="1400" dirty="0" smtClean="0"/>
          </a:p>
          <a:p>
            <a:pPr algn="just"/>
            <a:r>
              <a:rPr lang="ru-RU" sz="1400" dirty="0" smtClean="0"/>
              <a:t>организованный </a:t>
            </a:r>
            <a:r>
              <a:rPr lang="ru-RU" sz="1400" dirty="0"/>
              <a:t>Отделением межрегиональной общественной организации "Союз десантников" БМР. В этом году в переходе участвовало 8 человек 6 ветеранов ВДВ и 2 учащихся КШИ им. Г. </a:t>
            </a:r>
            <a:r>
              <a:rPr lang="ru-RU" sz="1400" dirty="0" err="1"/>
              <a:t>Гафиатуллина</a:t>
            </a:r>
            <a:r>
              <a:rPr lang="ru-RU" sz="1400" dirty="0"/>
              <a:t>. Десантники совершили прыжок с парашютом, прошли 50 км марш, разбили лагерь для ночлег, и завершился переход возложение цветов к Вечному Огню на мемориале Вечной ПАМЯТИ. Отделение выражает благодарность станции юных туристов за оказанное содействие.</a:t>
            </a:r>
          </a:p>
        </p:txBody>
      </p:sp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№10   от 02.09.19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46329"/>
            <a:ext cx="45720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Кадеты приняли активное участие в воссоздании боевых </a:t>
            </a:r>
            <a:r>
              <a:rPr lang="ru-RU" b="1" dirty="0" smtClean="0"/>
              <a:t>операций</a:t>
            </a:r>
            <a:endParaRPr lang="ru-RU" b="1" dirty="0"/>
          </a:p>
          <a:p>
            <a:pPr algn="ctr"/>
            <a:r>
              <a:rPr lang="ru-RU" b="1" dirty="0" smtClean="0"/>
              <a:t>8 </a:t>
            </a:r>
            <a:r>
              <a:rPr lang="ru-RU" b="1" dirty="0"/>
              <a:t>мая 2019 года </a:t>
            </a:r>
            <a:r>
              <a:rPr lang="ru-RU" b="1" dirty="0" smtClean="0"/>
              <a:t>в </a:t>
            </a:r>
            <a:r>
              <a:rPr lang="ru-RU" b="1" dirty="0"/>
              <a:t>г. </a:t>
            </a:r>
            <a:r>
              <a:rPr lang="ru-RU" b="1" dirty="0" smtClean="0"/>
              <a:t>Болгар.</a:t>
            </a:r>
          </a:p>
          <a:p>
            <a:pPr algn="just"/>
            <a:r>
              <a:rPr lang="ru-RU" b="1" dirty="0" smtClean="0"/>
              <a:t> </a:t>
            </a:r>
            <a:r>
              <a:rPr lang="ru-RU" sz="1400" dirty="0"/>
              <a:t>В</a:t>
            </a:r>
            <a:r>
              <a:rPr lang="ru-RU" sz="1400" dirty="0" smtClean="0"/>
              <a:t> </a:t>
            </a:r>
            <a:r>
              <a:rPr lang="ru-RU" sz="1400" dirty="0"/>
              <a:t>рамках Молодежного военно-исторического фестиваля «Великая Победа. Май 45-го» </a:t>
            </a:r>
            <a:r>
              <a:rPr lang="ru-RU" sz="1400" dirty="0" smtClean="0"/>
              <a:t>были </a:t>
            </a:r>
            <a:r>
              <a:rPr lang="ru-RU" sz="1400" dirty="0"/>
              <a:t>воссозданы события Великой Отечественной войны: «Берлинская наступательная операция» и «Капитуляция Гитлеровской Германии</a:t>
            </a:r>
            <a:r>
              <a:rPr lang="ru-RU" sz="1400" dirty="0" smtClean="0"/>
              <a:t>».</a:t>
            </a:r>
          </a:p>
          <a:p>
            <a:pPr algn="just"/>
            <a:r>
              <a:rPr lang="ru-RU" sz="1400" dirty="0"/>
              <a:t>Для проведения реконструкции </a:t>
            </a:r>
            <a:r>
              <a:rPr lang="ru-RU" sz="1400" dirty="0" smtClean="0"/>
              <a:t>было задействовано </a:t>
            </a:r>
            <a:r>
              <a:rPr lang="ru-RU" sz="1400" dirty="0"/>
              <a:t>более 10 единиц танков Великой Отечественной войны, пушек, оружия, более 200 участников и зрителей. На площадке можно </a:t>
            </a:r>
            <a:r>
              <a:rPr lang="ru-RU" sz="1400" dirty="0" smtClean="0"/>
              <a:t>было </a:t>
            </a:r>
            <a:r>
              <a:rPr lang="ru-RU" sz="1400" dirty="0"/>
              <a:t>увидеть советских и немецких танкистов, артиллеристов, кавалеристов, врачей и даже сестёр Красного креста</a:t>
            </a:r>
            <a:r>
              <a:rPr lang="ru-RU" sz="1400" dirty="0" smtClean="0"/>
              <a:t>.</a:t>
            </a:r>
          </a:p>
        </p:txBody>
      </p:sp>
      <p:pic>
        <p:nvPicPr>
          <p:cNvPr id="4098" name="Picture 2" descr="D:\Desktop\2019-20 фото\лето\болгар\IMG-20190529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4001094"/>
            <a:ext cx="4389120" cy="275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2019-20 фото\лето\болгар\IMG-20190530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4" y="751906"/>
            <a:ext cx="4355892" cy="290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2019-20 фото\лето\болгар\IMG-20190530-WA0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118" y="3761055"/>
            <a:ext cx="4494882" cy="337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№10   от 02.09.19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0522" y="557872"/>
            <a:ext cx="39039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Республиканская </a:t>
            </a:r>
          </a:p>
          <a:p>
            <a:pPr algn="ctr"/>
            <a:r>
              <a:rPr lang="ru-RU" sz="2000" b="1" dirty="0" smtClean="0"/>
              <a:t>смена «Юный армеец</a:t>
            </a:r>
            <a:r>
              <a:rPr lang="ru-RU" b="1" dirty="0" smtClean="0"/>
              <a:t>»</a:t>
            </a:r>
          </a:p>
          <a:p>
            <a:pPr algn="just"/>
            <a:r>
              <a:rPr lang="ru-RU" sz="1600" dirty="0" smtClean="0"/>
              <a:t>С 22 по 28 июня кадеты стали участниками Республиканской профильной лагерной смены «Юный армеец», где собрались представители юнармейских отрядов со всего Татарстана. Отдых и соревнования курировал начальник регионального штаба ВВПОД «ЮНАРМИЯ» РТ заслуженный военный специалист РФ кандидат технических наук, профессор, генерал-майор Бородин А.И.</a:t>
            </a:r>
            <a:endParaRPr lang="ru-RU" sz="1600" dirty="0"/>
          </a:p>
        </p:txBody>
      </p:sp>
      <p:pic>
        <p:nvPicPr>
          <p:cNvPr id="4098" name="Picture 2" descr="D:\Desktop\2019-20 фото\лето\патриот\IMG-20190803-WA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46328"/>
            <a:ext cx="4946971" cy="278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2019-20 фото\лето\патриот\IMG-20190728-WA0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1" t="15951"/>
          <a:stretch/>
        </p:blipFill>
        <p:spPr bwMode="auto">
          <a:xfrm>
            <a:off x="0" y="3666415"/>
            <a:ext cx="4929402" cy="319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2019-20 фото\лето\патриот\IMG-20190728-WA00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0" t="12700"/>
          <a:stretch/>
        </p:blipFill>
        <p:spPr bwMode="auto">
          <a:xfrm>
            <a:off x="5205883" y="3681487"/>
            <a:ext cx="3900620" cy="317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№10   от 02.09.19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764" y="615386"/>
            <a:ext cx="5716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Военно-полевые сборы</a:t>
            </a:r>
            <a:endParaRPr lang="ru-RU" sz="2800" b="1" dirty="0"/>
          </a:p>
        </p:txBody>
      </p:sp>
      <p:pic>
        <p:nvPicPr>
          <p:cNvPr id="6146" name="Picture 2" descr="D:\Desktop\2019-20 фото\лето\полевые сборы\IMG-20190816-WA00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1" b="3663"/>
          <a:stretch/>
        </p:blipFill>
        <p:spPr bwMode="auto">
          <a:xfrm>
            <a:off x="6148468" y="676590"/>
            <a:ext cx="2977517" cy="208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esktop\2019-20 фото\лето\полевые сборы\IMG-20190816-WA0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2"/>
          <a:stretch/>
        </p:blipFill>
        <p:spPr bwMode="auto">
          <a:xfrm>
            <a:off x="6123779" y="4924197"/>
            <a:ext cx="2992286" cy="193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Desktop\2019-20 фото\лето\полевые сборы\IMG-20190816-WA0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3"/>
          <a:stretch/>
        </p:blipFill>
        <p:spPr bwMode="auto">
          <a:xfrm>
            <a:off x="6148468" y="2868892"/>
            <a:ext cx="2995532" cy="195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208" y="1125306"/>
            <a:ext cx="59592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С 14 по 16 августа кадеты побывали на полевых сборах. В полевых условиях мальчишки не только жили в армейских палатках и питались в настоящей армейской полевой кухне, но и получали знания. Настоящие профессионалы своего дела-воспитатели кадетской школы, проводили </a:t>
            </a:r>
            <a:r>
              <a:rPr lang="ru-RU" sz="1200" dirty="0" smtClean="0"/>
              <a:t>мастер. классы </a:t>
            </a:r>
            <a:r>
              <a:rPr lang="ru-RU" sz="1200" dirty="0"/>
              <a:t>по военным дисциплинам. Мальчишки учились рыть окопы, маскироваться и наступать на поле боя, распознавать и обезвреживать минные заграждения, бросать гранату, учились выживать в лесу, надевать костюм химзащиты, и многое другое. Самые смелые пробовали себя в полном контакте по боям без правил. </a:t>
            </a:r>
          </a:p>
        </p:txBody>
      </p:sp>
      <p:pic>
        <p:nvPicPr>
          <p:cNvPr id="10" name="Picture 2" descr="D:\Desktop\2019-20 фото\лето\полевые сборы\GHkgqDp3MbQ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7"/>
          <a:stretch/>
        </p:blipFill>
        <p:spPr bwMode="auto">
          <a:xfrm>
            <a:off x="189491" y="2924944"/>
            <a:ext cx="2863343" cy="186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Desktop\2019-20 фото\лето\полевые сборы\W3B04pqrh4c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1"/>
          <a:stretch/>
        </p:blipFill>
        <p:spPr bwMode="auto">
          <a:xfrm>
            <a:off x="3203848" y="4924197"/>
            <a:ext cx="2764674" cy="187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Desktop\2019-20 фото\лето\полевые сборы\yCqRnB4N02U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90" y="4940872"/>
            <a:ext cx="2863344" cy="190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D:\Desktop\2019-20 фото\лето\полевые сборы\IMG-20190816-WA00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867209"/>
            <a:ext cx="2790071" cy="196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90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№10   от 02.09.19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646329"/>
            <a:ext cx="489654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Команда </a:t>
            </a:r>
            <a:r>
              <a:rPr lang="ru-RU" sz="1600" b="1" dirty="0" err="1"/>
              <a:t>Бугульминского</a:t>
            </a:r>
            <a:r>
              <a:rPr lang="ru-RU" sz="1600" b="1" dirty="0"/>
              <a:t> района заняла 1 место в военно-спортивной игре «Зарница 2019». </a:t>
            </a:r>
            <a:br>
              <a:rPr lang="ru-RU" sz="1600" b="1" dirty="0"/>
            </a:br>
            <a:r>
              <a:rPr lang="ru-RU" sz="1200" dirty="0"/>
              <a:t>4 июня в РЦ «Патриот» прошла Церемония закрытия военно-спортивной игры «Зарница 2019». </a:t>
            </a:r>
            <a:r>
              <a:rPr lang="ru-RU" sz="1200" dirty="0" smtClean="0"/>
              <a:t> В </a:t>
            </a:r>
            <a:r>
              <a:rPr lang="ru-RU" sz="1200" dirty="0"/>
              <a:t>финале участвовали победители зональных этапов. Всего 12 команд по 14 участников.</a:t>
            </a:r>
            <a:br>
              <a:rPr lang="ru-RU" sz="1200" dirty="0"/>
            </a:br>
            <a:r>
              <a:rPr lang="ru-RU" sz="1200" dirty="0"/>
              <a:t>В Церемонии закрытия и награждения приняли участие директор Республиканского центра спортивно-патриотической и допризывной подготовки молодежи «Патриот» Дмитрий Константинович Литвинов, начальник отдела подготовки и призыва граждан на военную службу военного комиссариата Республики Татарстан Дмитрий Валерьевич </a:t>
            </a:r>
            <a:r>
              <a:rPr lang="ru-RU" sz="1200" dirty="0" err="1"/>
              <a:t>Гурылёв</a:t>
            </a:r>
            <a:r>
              <a:rPr lang="ru-RU" sz="1200" dirty="0"/>
              <a:t> и руководитель Регионального движение "</a:t>
            </a:r>
            <a:r>
              <a:rPr lang="ru-RU" sz="1200" dirty="0" err="1"/>
              <a:t>Юнармия</a:t>
            </a:r>
            <a:r>
              <a:rPr lang="ru-RU" sz="1200" dirty="0"/>
              <a:t>" РТ Бородин Александр Ильич.</a:t>
            </a:r>
            <a:br>
              <a:rPr lang="ru-RU" sz="1200" dirty="0"/>
            </a:br>
            <a:r>
              <a:rPr lang="ru-RU" sz="1200" dirty="0" smtClean="0"/>
              <a:t>Команде-победителю </a:t>
            </a:r>
            <a:r>
              <a:rPr lang="ru-RU" sz="1200" dirty="0"/>
              <a:t>предоставляется право защищать честь Приволжского федерального округа в финале Всероссийской военно-патриотической игры «Победа»</a:t>
            </a:r>
          </a:p>
        </p:txBody>
      </p:sp>
      <p:pic>
        <p:nvPicPr>
          <p:cNvPr id="3074" name="Picture 2" descr="D:\Desktop\2019-20 фото\зарниц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9" b="20204"/>
          <a:stretch/>
        </p:blipFill>
        <p:spPr bwMode="auto">
          <a:xfrm>
            <a:off x="5017122" y="646329"/>
            <a:ext cx="3960440" cy="298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esktop\2019-20 фото\лето\Дворец молодёжи\IMG_20190531_1048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/>
          <a:stretch/>
        </p:blipFill>
        <p:spPr bwMode="auto">
          <a:xfrm>
            <a:off x="0" y="3822199"/>
            <a:ext cx="4680520" cy="300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94038" y="3618231"/>
            <a:ext cx="444996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31 мая в </a:t>
            </a:r>
            <a:r>
              <a:rPr lang="ru-RU" sz="2000" b="1" dirty="0" err="1"/>
              <a:t>Бугульминском</a:t>
            </a:r>
            <a:r>
              <a:rPr lang="ru-RU" sz="2000" b="1" dirty="0"/>
              <a:t> районе прошел День "Единой России" </a:t>
            </a:r>
            <a:endParaRPr lang="ru-RU" sz="2000" b="1" dirty="0" smtClean="0"/>
          </a:p>
          <a:p>
            <a:pPr algn="just"/>
            <a:r>
              <a:rPr lang="ru-RU" sz="1400" dirty="0" smtClean="0"/>
              <a:t>с </a:t>
            </a:r>
            <a:r>
              <a:rPr lang="ru-RU" sz="1400" dirty="0"/>
              <a:t>участием Председателя Государственного Совета, Секретаря Татарстанского отделения партии Фарида </a:t>
            </a:r>
            <a:r>
              <a:rPr lang="ru-RU" sz="1400" dirty="0" err="1"/>
              <a:t>Мухаметшина</a:t>
            </a:r>
            <a:r>
              <a:rPr lang="ru-RU" sz="1400" dirty="0"/>
              <a:t>. Глава парламента республики </a:t>
            </a:r>
            <a:r>
              <a:rPr lang="ru-RU" sz="1400" dirty="0" smtClean="0"/>
              <a:t>обсудил </a:t>
            </a:r>
            <a:r>
              <a:rPr lang="ru-RU" sz="1400" dirty="0"/>
              <a:t>с активом района идеи и проекты по реновации Молодежного центра, благоустройству города, а также дал старт республиканской благотворительной акции "Помоги собраться в школу". В сегодняшней встрече приняли участие </a:t>
            </a:r>
            <a:r>
              <a:rPr lang="ru-RU" sz="1400" dirty="0" err="1" smtClean="0"/>
              <a:t>кадеты.Они</a:t>
            </a:r>
            <a:r>
              <a:rPr lang="ru-RU" sz="1400" dirty="0" smtClean="0"/>
              <a:t> </a:t>
            </a:r>
            <a:r>
              <a:rPr lang="ru-RU" sz="1400" dirty="0"/>
              <a:t>высказали свои идеи и предложили проекты по реновации Молодежного центра, в котором, кстати, в настоящее время завершаются работы по капитальному ремонту.</a:t>
            </a:r>
          </a:p>
        </p:txBody>
      </p:sp>
    </p:spTree>
    <p:extLst>
      <p:ext uri="{BB962C8B-B14F-4D97-AF65-F5344CB8AC3E}">
        <p14:creationId xmlns:p14="http://schemas.microsoft.com/office/powerpoint/2010/main" val="137952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702</Words>
  <Application>Microsoft Office PowerPoint</Application>
  <PresentationFormat>Экран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Admin</cp:lastModifiedBy>
  <cp:revision>12</cp:revision>
  <dcterms:created xsi:type="dcterms:W3CDTF">2017-11-27T07:38:57Z</dcterms:created>
  <dcterms:modified xsi:type="dcterms:W3CDTF">2019-08-23T07:28:56Z</dcterms:modified>
</cp:coreProperties>
</file>